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3" r:id="rId4"/>
    <p:sldId id="282" r:id="rId5"/>
    <p:sldId id="274" r:id="rId6"/>
    <p:sldId id="258" r:id="rId7"/>
    <p:sldId id="295" r:id="rId8"/>
    <p:sldId id="270" r:id="rId9"/>
    <p:sldId id="271" r:id="rId10"/>
    <p:sldId id="281" r:id="rId11"/>
    <p:sldId id="283" r:id="rId12"/>
    <p:sldId id="289" r:id="rId13"/>
    <p:sldId id="285" r:id="rId14"/>
    <p:sldId id="287" r:id="rId15"/>
    <p:sldId id="286" r:id="rId16"/>
    <p:sldId id="272" r:id="rId17"/>
    <p:sldId id="301" r:id="rId18"/>
    <p:sldId id="299" r:id="rId19"/>
    <p:sldId id="300" r:id="rId20"/>
    <p:sldId id="262" r:id="rId21"/>
    <p:sldId id="269" r:id="rId22"/>
    <p:sldId id="265" r:id="rId23"/>
    <p:sldId id="263" r:id="rId24"/>
    <p:sldId id="264" r:id="rId25"/>
    <p:sldId id="268" r:id="rId26"/>
    <p:sldId id="266" r:id="rId27"/>
    <p:sldId id="267" r:id="rId28"/>
    <p:sldId id="259" r:id="rId29"/>
    <p:sldId id="260" r:id="rId30"/>
    <p:sldId id="296" r:id="rId31"/>
    <p:sldId id="275" r:id="rId32"/>
    <p:sldId id="280" r:id="rId33"/>
    <p:sldId id="276" r:id="rId34"/>
    <p:sldId id="261" r:id="rId35"/>
    <p:sldId id="297" r:id="rId36"/>
    <p:sldId id="277" r:id="rId37"/>
    <p:sldId id="257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E9E3-08D6-430F-92C6-E6FA196C1FA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5839-73D4-46A5-BCA8-DAB82BC0F0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st-Indies-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4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Season 2008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Impacts on Jamaica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stav - 25 Aug - 9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GUSTAV approaching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stav - Aug 26 - 945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GUSTAV over Haiti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ma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GUSTAV stalls and relocates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ibbean - Aug 28 - 515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30126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GUSTAV at the coast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stav281108.8.30p.m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GUSTAV over Jamaica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stav - 29 Aug - 4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GUSTAV moves away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c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van\AppData\Local\Microsoft\Windows\Temporary Internet Files\Content.Outlook\COZXON4T\Gustav 20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75" y="777875"/>
            <a:ext cx="5394325" cy="539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tthew\Desktop\gustav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tthew\Desktop\gustav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40000" contrast="-50000"/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4800" y="1447800"/>
            <a:ext cx="8458200" cy="5029200"/>
            <a:chOff x="304800" y="1447800"/>
            <a:chExt cx="8458200" cy="5029200"/>
          </a:xfrm>
        </p:grpSpPr>
        <p:sp>
          <p:nvSpPr>
            <p:cNvPr id="307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581400" y="2068513"/>
              <a:ext cx="1828800" cy="3841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HANNA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IKE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JOSEPHINE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KYLE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LAURA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MARCO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NANA</a:t>
              </a:r>
            </a:p>
          </p:txBody>
        </p:sp>
        <p:sp>
          <p:nvSpPr>
            <p:cNvPr id="307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553200" y="2068513"/>
              <a:ext cx="1828800" cy="3841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OMAR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PALOMA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RENE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SALLY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TEDDY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VICKY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WILFRED</a:t>
              </a:r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304800" y="1447800"/>
              <a:ext cx="8458200" cy="5029200"/>
              <a:chOff x="192" y="912"/>
              <a:chExt cx="5328" cy="3168"/>
            </a:xfrm>
          </p:grpSpPr>
          <p:sp>
            <p:nvSpPr>
              <p:cNvPr id="307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0" y="1306"/>
                <a:ext cx="1152" cy="24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ARTHUR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BERTHA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CRISTOBAL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DOLLY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EDOUARD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FAY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GUSTAV</a:t>
                </a: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28" cy="31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Bernard MT Condensed" pitchFamily="18" charset="0"/>
              </a:rPr>
              <a:t>TROPICAL CYCLONE NAMES 2008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8_0829Gustav20080035_JPG_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Damage to Bridge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Damage to Bridge Network</a:t>
            </a:r>
            <a:endParaRPr lang="en-US" dirty="0"/>
          </a:p>
        </p:txBody>
      </p:sp>
      <p:pic>
        <p:nvPicPr>
          <p:cNvPr id="4" name="Content Placeholder 3" descr="DSC01914_JPG_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6141"/>
            <a:ext cx="9144000" cy="6131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stavE20080829NG_jpg_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Loss of Housing Stock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Loss of Housing Stock</a:t>
            </a:r>
            <a:endParaRPr lang="en-US" dirty="0"/>
          </a:p>
        </p:txBody>
      </p:sp>
      <p:pic>
        <p:nvPicPr>
          <p:cNvPr id="4" name="Content Placeholder 3" descr="BroadgateD20080829RM_jpg_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4673"/>
            <a:ext cx="9144000" cy="6053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Loss of Housing Stock</a:t>
            </a:r>
            <a:endParaRPr lang="en-US" dirty="0"/>
          </a:p>
        </p:txBody>
      </p:sp>
      <p:pic>
        <p:nvPicPr>
          <p:cNvPr id="4" name="Content Placeholder 3" descr="GUSTAV1_png_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4673"/>
            <a:ext cx="9144000" cy="6053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Loss of Housing Stock</a:t>
            </a:r>
            <a:endParaRPr lang="en-US" dirty="0"/>
          </a:p>
        </p:txBody>
      </p:sp>
      <p:pic>
        <p:nvPicPr>
          <p:cNvPr id="4" name="Content Placeholder 3" descr="VINEYA4_png_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6384"/>
            <a:ext cx="9144000" cy="6071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MaryBananaA20080829RM-copy_jpg_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Damage to Banana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rgeG20080831NG_jpg_5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4673"/>
            <a:ext cx="9144000" cy="60533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Damage to Road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sta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01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stav%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01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ecast Track - August 1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40000" contrast="-50000"/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4800" y="1447800"/>
            <a:ext cx="8458200" cy="5029200"/>
            <a:chOff x="304800" y="1447800"/>
            <a:chExt cx="8458200" cy="5029200"/>
          </a:xfrm>
        </p:grpSpPr>
        <p:sp>
          <p:nvSpPr>
            <p:cNvPr id="307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581400" y="2068513"/>
              <a:ext cx="1828800" cy="3841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HANNA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IKE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JOSEPHINE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KYLE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LAURA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MARCO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NANA</a:t>
              </a:r>
            </a:p>
          </p:txBody>
        </p:sp>
        <p:sp>
          <p:nvSpPr>
            <p:cNvPr id="307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553200" y="2068513"/>
              <a:ext cx="1828800" cy="3841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OMAR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PALOMA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RENE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SALLY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TEDDY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VICKY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WILFRED</a:t>
              </a:r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304800" y="1447800"/>
              <a:ext cx="8458200" cy="5029200"/>
              <a:chOff x="192" y="912"/>
              <a:chExt cx="5328" cy="3168"/>
            </a:xfrm>
          </p:grpSpPr>
          <p:sp>
            <p:nvSpPr>
              <p:cNvPr id="307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0" y="1306"/>
                <a:ext cx="1152" cy="24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ARTHUR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BERTHA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CRISTOBAL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DOLLY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EDOUARD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FAY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GUSTAV</a:t>
                </a: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28" cy="31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Bernard MT Condensed" pitchFamily="18" charset="0"/>
              </a:rPr>
              <a:t>TROPICAL CYCLONE NAMES 2008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ecast Track - September 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ke 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00" y="0"/>
            <a:ext cx="10287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IKE over Cuba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c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01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40000" contrast="-50000"/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4800" y="1447800"/>
            <a:ext cx="8458200" cy="5029200"/>
            <a:chOff x="304800" y="1447800"/>
            <a:chExt cx="8458200" cy="5029200"/>
          </a:xfrm>
        </p:grpSpPr>
        <p:sp>
          <p:nvSpPr>
            <p:cNvPr id="307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581400" y="2068513"/>
              <a:ext cx="1828800" cy="3841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HANNA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IKE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JOSEPHINE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KYLE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LAURA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MARCO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NANA</a:t>
              </a:r>
            </a:p>
          </p:txBody>
        </p:sp>
        <p:sp>
          <p:nvSpPr>
            <p:cNvPr id="307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553200" y="2068513"/>
              <a:ext cx="1828800" cy="3841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OMAR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PALOMA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RENE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SALLY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TEDDY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VICKY</a:t>
              </a:r>
            </a:p>
            <a:p>
              <a:pPr algn="ctr"/>
              <a:r>
                <a:rPr lang="en-US" sz="2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WILFRED</a:t>
              </a:r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304800" y="1447800"/>
              <a:ext cx="8458200" cy="5029200"/>
              <a:chOff x="192" y="912"/>
              <a:chExt cx="5328" cy="3168"/>
            </a:xfrm>
          </p:grpSpPr>
          <p:sp>
            <p:nvSpPr>
              <p:cNvPr id="307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0" y="1306"/>
                <a:ext cx="1152" cy="24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ARTHUR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BERTHA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CRISTOBAL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DOLLY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EDOUARD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FAY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GUSTAV</a:t>
                </a: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28" cy="31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Bernard MT Condensed" pitchFamily="18" charset="0"/>
              </a:rPr>
              <a:t>TROPICAL CYCLONE NAMES 2008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ecast Track - November 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8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loma Radar Loo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203" y="741230"/>
            <a:ext cx="7545797" cy="61167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Radar Loop of HURRICANE PALOMA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loma Trac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y171108.4.45a.m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T.S. FAY near Jamaica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c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01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40000" contrast="-50000"/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04800" y="1447800"/>
            <a:ext cx="8458200" cy="5029200"/>
            <a:chOff x="304800" y="1447800"/>
            <a:chExt cx="8458200" cy="5029200"/>
          </a:xfrm>
        </p:grpSpPr>
        <p:sp>
          <p:nvSpPr>
            <p:cNvPr id="307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581400" y="2068513"/>
              <a:ext cx="1828800" cy="3841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HANNA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IKE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JOSEPHINE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KYLE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LAURA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MARCO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NANA</a:t>
              </a:r>
            </a:p>
          </p:txBody>
        </p:sp>
        <p:sp>
          <p:nvSpPr>
            <p:cNvPr id="307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553200" y="2068513"/>
              <a:ext cx="1828800" cy="38417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OMAR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PALOMA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RENE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SALLY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TEDDY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VICKY</a:t>
              </a:r>
            </a:p>
            <a:p>
              <a:pPr algn="ctr"/>
              <a:r>
                <a:rPr lang="en-US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WILFRED</a:t>
              </a:r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304800" y="1447800"/>
              <a:ext cx="8458200" cy="5029200"/>
              <a:chOff x="192" y="912"/>
              <a:chExt cx="5328" cy="3168"/>
            </a:xfrm>
          </p:grpSpPr>
          <p:sp>
            <p:nvSpPr>
              <p:cNvPr id="307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0" y="1306"/>
                <a:ext cx="1152" cy="24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ARTHUR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BERTHA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CRISTOBAL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DOLLY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EDOUARD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FAY</a:t>
                </a:r>
              </a:p>
              <a:p>
                <a:pPr algn="ctr"/>
                <a:r>
                  <a:rPr lang="en-US" sz="2400" kern="10" dirty="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GUSTAV</a:t>
                </a: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5328" cy="31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Bernard MT Condensed" pitchFamily="18" charset="0"/>
              </a:rPr>
              <a:t>TROPICAL CYCLONE NAMES 2008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ecast Track - August 2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ecast Track - August 2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183</Words>
  <Application>Microsoft Office PowerPoint</Application>
  <PresentationFormat>On-screen Show (4:3)</PresentationFormat>
  <Paragraphs>107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Hurricane Season 2008</vt:lpstr>
      <vt:lpstr>Slide 2</vt:lpstr>
      <vt:lpstr>Slide 3</vt:lpstr>
      <vt:lpstr>T.S. FAY near Jamaica</vt:lpstr>
      <vt:lpstr>Slide 5</vt:lpstr>
      <vt:lpstr>Slide 6</vt:lpstr>
      <vt:lpstr>Slide 7</vt:lpstr>
      <vt:lpstr>Slide 8</vt:lpstr>
      <vt:lpstr>Slide 9</vt:lpstr>
      <vt:lpstr>T.S. GUSTAV approaching</vt:lpstr>
      <vt:lpstr>T.S. GUSTAV over Haiti</vt:lpstr>
      <vt:lpstr>T.S. GUSTAV stalls and relocates</vt:lpstr>
      <vt:lpstr>T.S. GUSTAV at the coast</vt:lpstr>
      <vt:lpstr>T.S. GUSTAV over Jamaica</vt:lpstr>
      <vt:lpstr>T.S. GUSTAV moves away</vt:lpstr>
      <vt:lpstr>Slide 16</vt:lpstr>
      <vt:lpstr>Slide 17</vt:lpstr>
      <vt:lpstr>Slide 18</vt:lpstr>
      <vt:lpstr>Slide 19</vt:lpstr>
      <vt:lpstr>Damage to Bridge Network</vt:lpstr>
      <vt:lpstr>Damage to Bridge Network</vt:lpstr>
      <vt:lpstr>Loss of Housing Stock</vt:lpstr>
      <vt:lpstr>Loss of Housing Stock</vt:lpstr>
      <vt:lpstr>Loss of Housing Stock</vt:lpstr>
      <vt:lpstr>Loss of Housing Stock</vt:lpstr>
      <vt:lpstr>Damage to Banana Industry</vt:lpstr>
      <vt:lpstr>Damage to Road Network</vt:lpstr>
      <vt:lpstr>Slide 28</vt:lpstr>
      <vt:lpstr>Slide 29</vt:lpstr>
      <vt:lpstr>Slide 30</vt:lpstr>
      <vt:lpstr>Slide 31</vt:lpstr>
      <vt:lpstr>HURRICANE IKE over Cuba</vt:lpstr>
      <vt:lpstr>Slide 33</vt:lpstr>
      <vt:lpstr>Slide 34</vt:lpstr>
      <vt:lpstr>Slide 35</vt:lpstr>
      <vt:lpstr>Slide 36</vt:lpstr>
      <vt:lpstr>Radar Loop of HURRICANE PALOMA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Season 2008</dc:title>
  <dc:creator>Evan</dc:creator>
  <cp:lastModifiedBy>Evan</cp:lastModifiedBy>
  <cp:revision>47</cp:revision>
  <dcterms:created xsi:type="dcterms:W3CDTF">2008-11-20T21:10:58Z</dcterms:created>
  <dcterms:modified xsi:type="dcterms:W3CDTF">2008-11-25T19:25:18Z</dcterms:modified>
</cp:coreProperties>
</file>